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"/>
  </p:notesMasterIdLst>
  <p:sldIdLst>
    <p:sldId id="276" r:id="rId2"/>
    <p:sldId id="287" r:id="rId3"/>
    <p:sldId id="285" r:id="rId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06" cy="497413"/>
          </a:xfrm>
          <a:prstGeom prst="rect">
            <a:avLst/>
          </a:prstGeom>
        </p:spPr>
        <p:txBody>
          <a:bodyPr vert="horz" lIns="88194" tIns="44098" rIns="88194" bIns="4409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750" y="1"/>
            <a:ext cx="2945405" cy="497413"/>
          </a:xfrm>
          <a:prstGeom prst="rect">
            <a:avLst/>
          </a:prstGeom>
        </p:spPr>
        <p:txBody>
          <a:bodyPr vert="horz" lIns="88194" tIns="44098" rIns="88194" bIns="44098" rtlCol="0"/>
          <a:lstStyle>
            <a:lvl1pPr algn="r">
              <a:defRPr sz="1200"/>
            </a:lvl1pPr>
          </a:lstStyle>
          <a:p>
            <a:fld id="{4A7407DD-8BA8-4E4C-B07E-59F69E4DA1C7}" type="datetimeFigureOut">
              <a:rPr lang="de-DE" smtClean="0"/>
              <a:t>07.09.2018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94" tIns="44098" rIns="88194" bIns="4409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27" y="4778547"/>
            <a:ext cx="5438140" cy="3908459"/>
          </a:xfrm>
          <a:prstGeom prst="rect">
            <a:avLst/>
          </a:prstGeom>
        </p:spPr>
        <p:txBody>
          <a:bodyPr vert="horz" lIns="88194" tIns="44098" rIns="88194" bIns="4409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814"/>
            <a:ext cx="2945406" cy="497413"/>
          </a:xfrm>
          <a:prstGeom prst="rect">
            <a:avLst/>
          </a:prstGeom>
        </p:spPr>
        <p:txBody>
          <a:bodyPr vert="horz" lIns="88194" tIns="44098" rIns="88194" bIns="4409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750" y="9430814"/>
            <a:ext cx="2945405" cy="497413"/>
          </a:xfrm>
          <a:prstGeom prst="rect">
            <a:avLst/>
          </a:prstGeom>
        </p:spPr>
        <p:txBody>
          <a:bodyPr vert="horz" lIns="88194" tIns="44098" rIns="88194" bIns="44098" rtlCol="0" anchor="b"/>
          <a:lstStyle>
            <a:lvl1pPr algn="r">
              <a:defRPr sz="1200"/>
            </a:lvl1pPr>
          </a:lstStyle>
          <a:p>
            <a:fld id="{9687A75F-F6A1-4720-87C1-26FB8EEF1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01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9/7/2018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1120116" y="2414356"/>
            <a:ext cx="8405707" cy="8283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solidFill>
                  <a:srgbClr val="00B050"/>
                </a:solidFill>
              </a:rPr>
              <a:t>Tree 4 Life eG </a:t>
            </a:r>
            <a:r>
              <a:rPr lang="de-DE" sz="2400" dirty="0" err="1">
                <a:solidFill>
                  <a:srgbClr val="00B050"/>
                </a:solidFill>
              </a:rPr>
              <a:t>i.G</a:t>
            </a:r>
            <a:r>
              <a:rPr lang="de-DE" sz="24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567266" y="3420532"/>
            <a:ext cx="9186333" cy="1837268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60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Unser Geschäftsmodell</a:t>
            </a:r>
            <a:endParaRPr lang="de-DE" sz="6000" dirty="0"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167581D-08DA-4115-9E92-5F5F26F13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598" y="452627"/>
            <a:ext cx="1885951" cy="207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9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reis: nicht ausgefüllt 18">
            <a:extLst>
              <a:ext uri="{FF2B5EF4-FFF2-40B4-BE49-F238E27FC236}">
                <a16:creationId xmlns:a16="http://schemas.microsoft.com/office/drawing/2014/main" id="{30C701BF-731B-46C0-AE9C-FAB7A47DCB37}"/>
              </a:ext>
            </a:extLst>
          </p:cNvPr>
          <p:cNvSpPr/>
          <p:nvPr/>
        </p:nvSpPr>
        <p:spPr>
          <a:xfrm>
            <a:off x="2708476" y="1609598"/>
            <a:ext cx="5359078" cy="5068993"/>
          </a:xfrm>
          <a:prstGeom prst="donut">
            <a:avLst>
              <a:gd name="adj" fmla="val 168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22714" y="428431"/>
            <a:ext cx="7153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solidFill>
                  <a:srgbClr val="00B050"/>
                </a:solidFill>
              </a:rPr>
              <a:t>Das Geschäftsmodell der T4L eG </a:t>
            </a:r>
            <a:r>
              <a:rPr lang="de-DE" sz="1400" b="1" dirty="0" err="1">
                <a:solidFill>
                  <a:srgbClr val="00B050"/>
                </a:solidFill>
              </a:rPr>
              <a:t>i.G</a:t>
            </a:r>
            <a:r>
              <a:rPr lang="de-DE" sz="1400" b="1" dirty="0">
                <a:solidFill>
                  <a:srgbClr val="00B050"/>
                </a:solidFill>
              </a:rPr>
              <a:t>.</a:t>
            </a:r>
            <a:r>
              <a:rPr lang="de-DE" sz="2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059A378-D663-46AE-B161-860C3699B6EE}"/>
              </a:ext>
            </a:extLst>
          </p:cNvPr>
          <p:cNvSpPr txBox="1"/>
          <p:nvPr/>
        </p:nvSpPr>
        <p:spPr>
          <a:xfrm>
            <a:off x="3930395" y="1909330"/>
            <a:ext cx="325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AutoNum type="arabicPeriod"/>
            </a:pPr>
            <a:r>
              <a:rPr lang="de-DE" sz="1600" dirty="0"/>
              <a:t> Erwerb von eG Anteilen </a:t>
            </a:r>
            <a:r>
              <a:rPr lang="de-DE" sz="1600" b="1" dirty="0"/>
              <a:t>direkt</a:t>
            </a:r>
          </a:p>
          <a:p>
            <a:r>
              <a:rPr lang="de-DE" sz="1600" dirty="0"/>
              <a:t>    bei der  Genossenschaft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66D9661-84CE-4FB1-A7B0-41CC5C130761}"/>
              </a:ext>
            </a:extLst>
          </p:cNvPr>
          <p:cNvSpPr txBox="1"/>
          <p:nvPr/>
        </p:nvSpPr>
        <p:spPr>
          <a:xfrm>
            <a:off x="3930395" y="5804373"/>
            <a:ext cx="3130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4. Anwachsgarantie für die</a:t>
            </a:r>
          </a:p>
          <a:p>
            <a:r>
              <a:rPr lang="de-DE" sz="1600" dirty="0"/>
              <a:t>    Jungbäume von Green </a:t>
            </a:r>
            <a:r>
              <a:rPr lang="de-DE" sz="1600" dirty="0" err="1"/>
              <a:t>Logic</a:t>
            </a:r>
            <a:r>
              <a:rPr lang="de-DE" sz="1600" dirty="0"/>
              <a:t> 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C3F59F3-9ABC-45E6-8306-BF888FCBB682}"/>
              </a:ext>
            </a:extLst>
          </p:cNvPr>
          <p:cNvSpPr txBox="1"/>
          <p:nvPr/>
        </p:nvSpPr>
        <p:spPr>
          <a:xfrm>
            <a:off x="6729737" y="3988491"/>
            <a:ext cx="44932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3 a. Verkauf der Jungbäume mit</a:t>
            </a:r>
          </a:p>
          <a:p>
            <a:r>
              <a:rPr lang="de-DE" sz="1600" dirty="0"/>
              <a:t>        Abnahmegarantie nach 12 Monaten mit    	einer Marge von ca. 300 %  (Green </a:t>
            </a:r>
            <a:r>
              <a:rPr lang="de-DE" sz="1600" dirty="0" err="1"/>
              <a:t>Logic</a:t>
            </a:r>
            <a:r>
              <a:rPr lang="de-DE" sz="1600" dirty="0"/>
              <a:t>)</a:t>
            </a:r>
          </a:p>
          <a:p>
            <a:endParaRPr lang="de-DE" sz="1600" dirty="0"/>
          </a:p>
          <a:p>
            <a:r>
              <a:rPr lang="de-DE" sz="1600" dirty="0"/>
              <a:t>3b.  Verkauf von Bäumen inkl. Versicherung </a:t>
            </a:r>
          </a:p>
          <a:p>
            <a:r>
              <a:rPr lang="de-DE" sz="1600" dirty="0"/>
              <a:t>       gegen Sturm, Hagel, Diebstahl</a:t>
            </a:r>
          </a:p>
          <a:p>
            <a:r>
              <a:rPr lang="de-DE" sz="1600" dirty="0"/>
              <a:t>	- notarielle Eigentumsurkunde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F139796-15AE-4B5B-A9B7-385538094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625" y="2898399"/>
            <a:ext cx="2305207" cy="253309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6655E30-8A83-40C2-B63B-A6DF3256AE0C}"/>
              </a:ext>
            </a:extLst>
          </p:cNvPr>
          <p:cNvSpPr txBox="1"/>
          <p:nvPr/>
        </p:nvSpPr>
        <p:spPr>
          <a:xfrm>
            <a:off x="6572104" y="2517268"/>
            <a:ext cx="3707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2. Bestellung von Setzlingen</a:t>
            </a:r>
          </a:p>
          <a:p>
            <a:r>
              <a:rPr lang="de-DE" sz="1600" dirty="0"/>
              <a:t>    inkl. Aufzucht für 12 Monate</a:t>
            </a:r>
          </a:p>
          <a:p>
            <a:r>
              <a:rPr lang="de-DE" sz="1600" dirty="0"/>
              <a:t>    im aktuellen Kalenderjahr (NVP)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9E56921-A6F8-4257-B9B7-C677D520749E}"/>
              </a:ext>
            </a:extLst>
          </p:cNvPr>
          <p:cNvSpPr txBox="1"/>
          <p:nvPr/>
        </p:nvSpPr>
        <p:spPr>
          <a:xfrm>
            <a:off x="283132" y="4572957"/>
            <a:ext cx="3458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de-DE" sz="1600" dirty="0"/>
              <a:t>Forderungsausfallversicherung </a:t>
            </a:r>
          </a:p>
          <a:p>
            <a:r>
              <a:rPr lang="de-DE" sz="1600" dirty="0"/>
              <a:t>      der R&amp;V in voller Höhe zur</a:t>
            </a:r>
          </a:p>
          <a:p>
            <a:r>
              <a:rPr lang="de-DE" sz="1600" dirty="0"/>
              <a:t>      Absicherung der Verkaufserlöse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E63CF68-2305-442B-A708-2E1E6ED35B8F}"/>
              </a:ext>
            </a:extLst>
          </p:cNvPr>
          <p:cNvSpPr txBox="1"/>
          <p:nvPr/>
        </p:nvSpPr>
        <p:spPr>
          <a:xfrm>
            <a:off x="3217761" y="1005889"/>
            <a:ext cx="4340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 </a:t>
            </a:r>
            <a:r>
              <a:rPr lang="de-DE" sz="2400" b="1" dirty="0">
                <a:solidFill>
                  <a:srgbClr val="00B050"/>
                </a:solidFill>
              </a:rPr>
              <a:t>- eine runde Sache -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36972650-5AAE-4476-A9CB-1CCDF414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598" y="452627"/>
            <a:ext cx="1885951" cy="2072395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95FDCE46-81A3-44C8-9C58-46DF47A038C5}"/>
              </a:ext>
            </a:extLst>
          </p:cNvPr>
          <p:cNvSpPr txBox="1"/>
          <p:nvPr/>
        </p:nvSpPr>
        <p:spPr>
          <a:xfrm>
            <a:off x="1080149" y="2767280"/>
            <a:ext cx="28304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6. Auszahlung der Dividende mindestens 3 % lt. Satzung </a:t>
            </a:r>
          </a:p>
          <a:p>
            <a:endParaRPr lang="de-DE" sz="1600" dirty="0"/>
          </a:p>
          <a:p>
            <a:r>
              <a:rPr lang="de-DE" sz="1600" dirty="0"/>
              <a:t> Auszahlung erfolgt an alle </a:t>
            </a:r>
          </a:p>
          <a:p>
            <a:r>
              <a:rPr lang="de-DE" sz="1600" dirty="0"/>
              <a:t> eG-Mitglieder </a:t>
            </a:r>
          </a:p>
        </p:txBody>
      </p:sp>
    </p:spTree>
    <p:extLst>
      <p:ext uri="{BB962C8B-B14F-4D97-AF65-F5344CB8AC3E}">
        <p14:creationId xmlns:p14="http://schemas.microsoft.com/office/powerpoint/2010/main" val="282976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/>
      <p:bldP spid="5" grpId="0"/>
      <p:bldP spid="6" grpId="0"/>
      <p:bldP spid="7" grpId="0"/>
      <p:bldP spid="9" grpId="0"/>
      <p:bldP spid="10" grpId="0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02734" y="1947334"/>
            <a:ext cx="91702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2400" b="1" dirty="0">
                <a:solidFill>
                  <a:srgbClr val="000000"/>
                </a:solidFill>
              </a:rPr>
              <a:t>Handeln Sie mit Ihrem Kunden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de-DE" b="1" dirty="0">
              <a:solidFill>
                <a:srgbClr val="000000"/>
              </a:solidFill>
            </a:endParaRPr>
          </a:p>
          <a:p>
            <a:pPr marL="1879600" lvl="1" indent="-439738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2000" dirty="0"/>
              <a:t>Sozial verantwortlich</a:t>
            </a:r>
          </a:p>
          <a:p>
            <a:pPr marL="1879600" lvl="1" indent="-439738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1879600" lvl="1" indent="-439738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2000" dirty="0"/>
              <a:t>Ökologisch</a:t>
            </a:r>
          </a:p>
          <a:p>
            <a:pPr marL="1879600" lvl="1" indent="-439738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1879600" lvl="1" indent="-439738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2000" dirty="0"/>
              <a:t>Nachhaltig</a:t>
            </a:r>
          </a:p>
          <a:p>
            <a:pPr marL="1879600" lvl="1" indent="-439738">
              <a:buClr>
                <a:srgbClr val="00B050"/>
              </a:buClr>
            </a:pPr>
            <a:r>
              <a:rPr lang="de-DE" sz="2000" dirty="0"/>
              <a:t> </a:t>
            </a:r>
          </a:p>
          <a:p>
            <a:pPr marL="1879600" lvl="1" indent="-439738">
              <a:buClr>
                <a:srgbClr val="00B050"/>
              </a:buClr>
            </a:pPr>
            <a:r>
              <a:rPr lang="de-DE" sz="2000" b="1" dirty="0"/>
              <a:t>    </a:t>
            </a:r>
            <a:r>
              <a:rPr lang="de-DE" sz="2400" b="1" dirty="0"/>
              <a:t>und</a:t>
            </a:r>
          </a:p>
          <a:p>
            <a:pPr marL="1879600" lvl="1" indent="-439738">
              <a:buClr>
                <a:srgbClr val="00B050"/>
              </a:buClr>
            </a:pPr>
            <a:endParaRPr lang="de-DE" sz="2000" b="1" dirty="0"/>
          </a:p>
          <a:p>
            <a:pPr marL="1879600" lvl="1" indent="-439738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de-DE" sz="2000" dirty="0"/>
              <a:t>Gleichzeitig ökonomisch sinnvoll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de-DE" sz="2000" b="1" dirty="0">
              <a:solidFill>
                <a:srgbClr val="00000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DBA54B9-4FC9-42E5-ACAC-1AAB2EFC3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598" y="452627"/>
            <a:ext cx="1885951" cy="207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124</Words>
  <Application>Microsoft Office PowerPoint</Application>
  <PresentationFormat>Breitbild</PresentationFormat>
  <Paragraphs>35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Wingdings</vt:lpstr>
      <vt:lpstr>Holzart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Life eG</dc:title>
  <dc:creator>Erhard Arnold</dc:creator>
  <cp:lastModifiedBy>Erhard Arnold</cp:lastModifiedBy>
  <cp:revision>159</cp:revision>
  <cp:lastPrinted>2018-08-31T08:30:55Z</cp:lastPrinted>
  <dcterms:created xsi:type="dcterms:W3CDTF">2018-05-16T08:28:19Z</dcterms:created>
  <dcterms:modified xsi:type="dcterms:W3CDTF">2018-09-07T09:53:51Z</dcterms:modified>
</cp:coreProperties>
</file>